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3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9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19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3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49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7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19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34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73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4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574E45-5929-4947-86E1-ED0C78472AB9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959F3C-80E6-4C13-8910-93B96668F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8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Erosion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other conservation buzzwords</a:t>
            </a:r>
          </a:p>
        </p:txBody>
      </p:sp>
    </p:spTree>
    <p:extLst>
      <p:ext uri="{BB962C8B-B14F-4D97-AF65-F5344CB8AC3E}">
        <p14:creationId xmlns:p14="http://schemas.microsoft.com/office/powerpoint/2010/main" val="80222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Gully Erosion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Loss of soil in large, often impassible trenches or ditches resulting from runoff</a:t>
            </a:r>
          </a:p>
          <a:p>
            <a:r>
              <a:rPr lang="en-US" dirty="0"/>
              <a:t>Channels are deeper than 30 cm and cannot be removed by normal cultivation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9529" y="2631966"/>
            <a:ext cx="3502441" cy="3167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2825" y="5960548"/>
            <a:ext cx="225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www.extension.iastate.edu</a:t>
            </a:r>
          </a:p>
        </p:txBody>
      </p:sp>
    </p:spTree>
    <p:extLst>
      <p:ext uri="{BB962C8B-B14F-4D97-AF65-F5344CB8AC3E}">
        <p14:creationId xmlns:p14="http://schemas.microsoft.com/office/powerpoint/2010/main" val="105416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Rill Erosion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Loss of soil in small but visible tracks that are less than 20 cm deep</a:t>
            </a:r>
          </a:p>
          <a:p>
            <a:r>
              <a:rPr lang="en-US" dirty="0"/>
              <a:t>Can be removed by normal cultivation</a:t>
            </a:r>
          </a:p>
          <a:p>
            <a:r>
              <a:rPr lang="en-US" dirty="0"/>
              <a:t>Develop when surface water concentrates in depressions or low points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9529" y="2631966"/>
            <a:ext cx="3502441" cy="3167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2825" y="5960548"/>
            <a:ext cx="225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www.extension.iastate.edu</a:t>
            </a:r>
          </a:p>
        </p:txBody>
      </p:sp>
    </p:spTree>
    <p:extLst>
      <p:ext uri="{BB962C8B-B14F-4D97-AF65-F5344CB8AC3E}">
        <p14:creationId xmlns:p14="http://schemas.microsoft.com/office/powerpoint/2010/main" val="20198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Sheet Erosion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Gradual removal of soil in thin layers by raindrop impact and shallow surface flow</a:t>
            </a:r>
          </a:p>
          <a:p>
            <a:r>
              <a:rPr lang="en-US" dirty="0"/>
              <a:t>Results in loss of the finest soil particles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9529" y="2631966"/>
            <a:ext cx="3502441" cy="3167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2825" y="5960548"/>
            <a:ext cx="225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www.extension.iastate.edu</a:t>
            </a:r>
          </a:p>
        </p:txBody>
      </p:sp>
    </p:spTree>
    <p:extLst>
      <p:ext uri="{BB962C8B-B14F-4D97-AF65-F5344CB8AC3E}">
        <p14:creationId xmlns:p14="http://schemas.microsoft.com/office/powerpoint/2010/main" val="62920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Erosion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Soil loss resulting from the action of the wind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3794" y="2560638"/>
            <a:ext cx="4633911" cy="3309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2825" y="5960548"/>
            <a:ext cx="225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www.extension.iastate.edu</a:t>
            </a:r>
          </a:p>
        </p:txBody>
      </p:sp>
    </p:spTree>
    <p:extLst>
      <p:ext uri="{BB962C8B-B14F-4D97-AF65-F5344CB8AC3E}">
        <p14:creationId xmlns:p14="http://schemas.microsoft.com/office/powerpoint/2010/main" val="361979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short-run conservation practice that can be implemented on a year-by-year basis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Structural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 long-run practice that will be in place until removed or altered once it is implemented</a:t>
            </a:r>
          </a:p>
        </p:txBody>
      </p:sp>
    </p:spTree>
    <p:extLst>
      <p:ext uri="{BB962C8B-B14F-4D97-AF65-F5344CB8AC3E}">
        <p14:creationId xmlns:p14="http://schemas.microsoft.com/office/powerpoint/2010/main" val="114092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practice of protecting natural resources against harm and waste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Things we conserve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Soil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Air quality</a:t>
            </a:r>
          </a:p>
          <a:p>
            <a:r>
              <a:rPr lang="en-US" dirty="0"/>
              <a:t>Energy</a:t>
            </a:r>
          </a:p>
          <a:p>
            <a:r>
              <a:rPr lang="en-US" dirty="0"/>
              <a:t>Natural habitats</a:t>
            </a:r>
          </a:p>
        </p:txBody>
      </p:sp>
    </p:spTree>
    <p:extLst>
      <p:ext uri="{BB962C8B-B14F-4D97-AF65-F5344CB8AC3E}">
        <p14:creationId xmlns:p14="http://schemas.microsoft.com/office/powerpoint/2010/main" val="301158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area of land that water flows across or underground on its way to the same stream or river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9551" y="2560638"/>
            <a:ext cx="428239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1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Maximum amount of soil loss in tons per acre per year that can be tolerated and still permit a high level of crop productivity to be sustained economically and indefinitely</a:t>
            </a:r>
          </a:p>
          <a:p>
            <a:r>
              <a:rPr lang="en-US" dirty="0"/>
              <a:t>Also called “Tolerable Soil Loss”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3987" y="2560638"/>
            <a:ext cx="289352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09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321</TotalTime>
  <Words>221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Types of Erosion</vt:lpstr>
      <vt:lpstr>Gully Erosion</vt:lpstr>
      <vt:lpstr>Rill Erosion</vt:lpstr>
      <vt:lpstr>Sheet Erosion</vt:lpstr>
      <vt:lpstr>Wind Erosion</vt:lpstr>
      <vt:lpstr>Conservation Practices</vt:lpstr>
      <vt:lpstr>Conservation</vt:lpstr>
      <vt:lpstr>Watershed</vt:lpstr>
      <vt:lpstr>T Value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Erosion</dc:title>
  <dc:creator>Chrissy Dittmer</dc:creator>
  <cp:lastModifiedBy>Chrissy Dittmer</cp:lastModifiedBy>
  <cp:revision>10</cp:revision>
  <dcterms:created xsi:type="dcterms:W3CDTF">2016-10-24T16:24:17Z</dcterms:created>
  <dcterms:modified xsi:type="dcterms:W3CDTF">2016-10-24T21:50:06Z</dcterms:modified>
</cp:coreProperties>
</file>